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6F6AF-78A3-4910-9460-61333FFC53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62C414-01F5-483E-8F0F-70F5099D6A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0DD2A-6383-44D6-994C-A2C0532EA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96654-A71E-4A31-9976-924FA7384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BC503-777C-415D-8285-A7AFF68C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29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38496-12B8-4FF0-975F-F5726A35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F2AAA2-5AF1-4945-8609-01A28F6280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628A7-BF8B-4781-8BEA-8FA7819B0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EE6B-9654-42E8-8E25-01AAFAFFF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53BA7-4966-496B-B980-FC32FE20B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398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C8300F-7C01-4D0D-9C92-4EF740F6DD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08ECF0-FD56-44AC-9F24-753458DB1B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098F2-88F7-4D13-B069-0742BE5B6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3E640-2B4D-4AD0-838E-CDB7759C7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22167-93A1-4431-BA31-632E84699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405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31532-6472-449E-A428-BBAEBE90E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8CD49-924E-42AF-8C3F-C6585DC38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DB7F3-881B-4D3A-9066-D396DAB97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70DBE-1033-45F2-BCF9-104DA5F5E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6664B-5D0A-4E0E-BBC2-8F1DE02B4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03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B9D3E-B54A-424F-BDFB-B9B55CAF3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77E12-07E9-445C-B188-1465F4E6B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ADF2E-1CF3-4E96-A246-7FAE70426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2E97A-B3A7-4DDB-BC4F-2F33A3D95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33CAF-F48C-4441-836F-68D5F156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64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FA304-6185-4EC5-925B-BB85A7D3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793DA-B07A-493B-9A0E-9250F27A6B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BEECB8-9AAC-4954-B446-E038566552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4219E-24E3-45CB-805B-7AE954F45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6DA816-A961-4FC5-8DE6-EE9E1B914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79D798-C912-4622-8765-0D207A904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387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CD890-8AD1-416E-A4E3-D4AF4B37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68EEB-8DAC-47C8-A615-41CB419D8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EA089F-D56D-4FBF-9467-0F7A9C9B9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FA542A-160D-4DBB-AC8D-4E5AAAC98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DF81EC-D9AD-4E1E-83C0-1860C19EDA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60CF71-BFE4-437B-A3FB-E6E6C4919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63EC48-79FD-47F4-8A7D-D6D5C58AB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7B51B6-0EE4-4202-BCC2-9D89799B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302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3DB0C-817C-4E66-925A-39D720FFE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DFF063-62DF-4824-B0D4-282C30D63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09D609-7084-4FA0-8D73-96E7F2A6E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CD8F3F-8F39-449A-846B-0F9B2D782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122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79E332-1645-49E7-9BBD-FF8F24B96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0DD9E8-68C9-4488-9925-B9E10392E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32CC32-8D40-42BA-8ECC-48093E1B8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01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A2AAF-8678-4FF0-AA1F-542568713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D4CF8-B4C3-4E05-A02F-F2598AEFA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F5DBC5-0A7B-4BB2-8771-DB0942EB9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A04BE-A7BF-45E4-8C33-25226DC0D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800C36-D486-4C0D-A7EC-F45A388DE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6E711-8378-40FA-B28A-974561B2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66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7C7D7-F2C0-4C14-8744-B07C07AEE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921E13-DBD2-47CD-ADE7-7367CA3159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C9F0C7-F0BE-4ED0-A6EE-6B568251D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AD937-DD63-488B-A322-22E1B5BDF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B9A97-9108-41E8-BF0C-63C271455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F634F-1BE6-43F3-9F5F-CF8ACA33A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73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3A411-3A5E-4627-88AC-055DDCD05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580D3-530B-4E57-BCFD-7DD54BBB6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FD406-D1E6-4F46-AC4C-92C2337481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CE3D3-DE43-4844-B70A-EED26F0ED650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919B7-30DA-4250-80D6-81EE32ABC6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EFB48-A28C-45EB-AA75-29DC06194A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2078D-8047-4811-955A-CBC5CA5E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9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309A5E-9752-4870-B868-0F98D0BD2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11" y="417325"/>
            <a:ext cx="10708178" cy="602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31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467207-8A28-4EFC-914B-C5E15C541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50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501F13-D0E6-402B-88D7-10C8B3CD3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20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DB4F79-5C00-4085-A407-A9494A09AA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106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CB7C13F-B142-410C-BDB6-7C75EAAEE7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75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15F8526-7601-47B5-A95E-7B84EA63C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918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Rohan Mac</dc:creator>
  <cp:lastModifiedBy>Rohan Mac</cp:lastModifiedBy>
  <cp:revision>6</cp:revision>
  <dcterms:created xsi:type="dcterms:W3CDTF">2018-02-18T04:16:42Z</dcterms:created>
  <dcterms:modified xsi:type="dcterms:W3CDTF">2018-02-18T06:18:16Z</dcterms:modified>
</cp:coreProperties>
</file>

<file path=docProps/thumbnail.jpeg>
</file>